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31" r:id="rId3"/>
    <p:sldId id="292" r:id="rId4"/>
    <p:sldId id="332" r:id="rId5"/>
    <p:sldId id="317" r:id="rId6"/>
    <p:sldId id="308" r:id="rId7"/>
    <p:sldId id="263" r:id="rId8"/>
    <p:sldId id="323" r:id="rId9"/>
    <p:sldId id="314" r:id="rId10"/>
    <p:sldId id="294" r:id="rId11"/>
    <p:sldId id="322" r:id="rId12"/>
    <p:sldId id="302" r:id="rId13"/>
    <p:sldId id="328" r:id="rId14"/>
    <p:sldId id="272" r:id="rId15"/>
    <p:sldId id="310" r:id="rId16"/>
    <p:sldId id="265" r:id="rId17"/>
    <p:sldId id="304" r:id="rId18"/>
    <p:sldId id="262" r:id="rId19"/>
    <p:sldId id="309" r:id="rId20"/>
    <p:sldId id="318" r:id="rId21"/>
    <p:sldId id="299" r:id="rId22"/>
    <p:sldId id="266" r:id="rId23"/>
    <p:sldId id="312" r:id="rId24"/>
    <p:sldId id="330" r:id="rId25"/>
    <p:sldId id="267" r:id="rId26"/>
    <p:sldId id="324" r:id="rId27"/>
    <p:sldId id="268" r:id="rId28"/>
    <p:sldId id="293" r:id="rId29"/>
    <p:sldId id="269" r:id="rId30"/>
    <p:sldId id="305" r:id="rId31"/>
    <p:sldId id="290" r:id="rId32"/>
    <p:sldId id="326" r:id="rId33"/>
    <p:sldId id="270" r:id="rId34"/>
    <p:sldId id="315" r:id="rId35"/>
    <p:sldId id="271" r:id="rId36"/>
    <p:sldId id="313" r:id="rId37"/>
    <p:sldId id="291" r:id="rId38"/>
    <p:sldId id="264" r:id="rId39"/>
    <p:sldId id="273" r:id="rId40"/>
    <p:sldId id="319" r:id="rId41"/>
    <p:sldId id="274" r:id="rId42"/>
    <p:sldId id="325" r:id="rId43"/>
    <p:sldId id="275" r:id="rId44"/>
    <p:sldId id="289" r:id="rId45"/>
    <p:sldId id="276" r:id="rId46"/>
    <p:sldId id="321" r:id="rId47"/>
    <p:sldId id="277" r:id="rId48"/>
    <p:sldId id="327" r:id="rId49"/>
    <p:sldId id="278" r:id="rId50"/>
    <p:sldId id="334" r:id="rId51"/>
    <p:sldId id="279" r:id="rId52"/>
    <p:sldId id="333" r:id="rId53"/>
    <p:sldId id="286" r:id="rId54"/>
    <p:sldId id="320" r:id="rId55"/>
    <p:sldId id="298" r:id="rId56"/>
    <p:sldId id="287" r:id="rId57"/>
    <p:sldId id="307" r:id="rId58"/>
    <p:sldId id="303" r:id="rId59"/>
    <p:sldId id="316" r:id="rId60"/>
    <p:sldId id="295" r:id="rId61"/>
    <p:sldId id="329" r:id="rId62"/>
    <p:sldId id="296" r:id="rId63"/>
    <p:sldId id="311" r:id="rId64"/>
    <p:sldId id="297" r:id="rId65"/>
    <p:sldId id="306" r:id="rId66"/>
    <p:sldId id="301" r:id="rId67"/>
    <p:sldId id="335" r:id="rId68"/>
    <p:sldId id="30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0" autoAdjust="0"/>
    <p:restoredTop sz="93146" autoAdjust="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2x9</a:t>
            </a:r>
          </a:p>
        </p:txBody>
      </p:sp>
    </p:spTree>
    <p:extLst>
      <p:ext uri="{BB962C8B-B14F-4D97-AF65-F5344CB8AC3E}">
        <p14:creationId xmlns:p14="http://schemas.microsoft.com/office/powerpoint/2010/main" val="19280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8+8+8+8+8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8+8+8+8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3695" r="50000" b="51781"/>
          <a:stretch/>
        </p:blipFill>
        <p:spPr>
          <a:xfrm>
            <a:off x="609600" y="872836"/>
            <a:ext cx="8291946" cy="4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167" y="685800"/>
            <a:ext cx="7678704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smtClean="0"/>
              <a:t>9+9+9+</a:t>
            </a:r>
          </a:p>
          <a:p>
            <a:pPr algn="ctr"/>
            <a:r>
              <a:rPr lang="en-US" sz="16600" b="1" dirty="0" smtClean="0"/>
              <a:t>9+9+9+9</a:t>
            </a:r>
          </a:p>
        </p:txBody>
      </p:sp>
    </p:spTree>
    <p:extLst>
      <p:ext uri="{BB962C8B-B14F-4D97-AF65-F5344CB8AC3E}">
        <p14:creationId xmlns:p14="http://schemas.microsoft.com/office/powerpoint/2010/main" val="14684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29354" r="50000" b="40463"/>
          <a:stretch/>
        </p:blipFill>
        <p:spPr>
          <a:xfrm>
            <a:off x="872836" y="907473"/>
            <a:ext cx="7716982" cy="48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9x2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30402" r="53485" b="44865"/>
          <a:stretch/>
        </p:blipFill>
        <p:spPr>
          <a:xfrm>
            <a:off x="685800" y="762000"/>
            <a:ext cx="7613073" cy="49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186" y="-76200"/>
            <a:ext cx="5522666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/>
              <a:t>9+9+9+</a:t>
            </a:r>
          </a:p>
          <a:p>
            <a:pPr algn="ctr"/>
            <a:r>
              <a:rPr lang="en-US" sz="13800" b="1" dirty="0" smtClean="0"/>
              <a:t>9+9+9+</a:t>
            </a:r>
          </a:p>
          <a:p>
            <a:pPr algn="ctr"/>
            <a:r>
              <a:rPr lang="en-US" sz="13800" b="1" dirty="0" smtClean="0"/>
              <a:t>9+9+9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3822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3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32918" r="55000" b="33541"/>
          <a:stretch/>
        </p:blipFill>
        <p:spPr>
          <a:xfrm>
            <a:off x="1524000" y="304800"/>
            <a:ext cx="6587836" cy="60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6210" r="14697" b="38367"/>
          <a:stretch/>
        </p:blipFill>
        <p:spPr>
          <a:xfrm>
            <a:off x="685800" y="442855"/>
            <a:ext cx="7924800" cy="59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33966" r="51212" b="42139"/>
          <a:stretch/>
        </p:blipFill>
        <p:spPr>
          <a:xfrm>
            <a:off x="457200" y="1143000"/>
            <a:ext cx="8448903" cy="43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5339923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 dirty="0"/>
              <a:t>9+9</a:t>
            </a:r>
            <a:r>
              <a:rPr lang="en-US" sz="20000" b="1" dirty="0" smtClean="0"/>
              <a:t>+</a:t>
            </a:r>
          </a:p>
          <a:p>
            <a:pPr algn="ctr"/>
            <a:r>
              <a:rPr lang="en-US" sz="20000" b="1" dirty="0" smtClean="0"/>
              <a:t>9+9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806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59537" r="63788" b="6088"/>
          <a:stretch/>
        </p:blipFill>
        <p:spPr>
          <a:xfrm>
            <a:off x="3584863" y="212676"/>
            <a:ext cx="2126674" cy="6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28515" r="51061" b="41302"/>
          <a:stretch/>
        </p:blipFill>
        <p:spPr>
          <a:xfrm>
            <a:off x="533400" y="685800"/>
            <a:ext cx="8382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8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57023" r="50000" b="8393"/>
          <a:stretch/>
        </p:blipFill>
        <p:spPr>
          <a:xfrm>
            <a:off x="914400" y="609600"/>
            <a:ext cx="7551146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1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7+7+7+7+7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7+7+7+7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9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6+6+6+6+6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6+6+6+6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745" y="-28575"/>
            <a:ext cx="7301999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/>
              <a:t>9+9+9+9+</a:t>
            </a:r>
          </a:p>
          <a:p>
            <a:pPr algn="ctr"/>
            <a:r>
              <a:rPr lang="en-US" sz="13800" b="1" dirty="0" smtClean="0"/>
              <a:t>9+9+</a:t>
            </a:r>
          </a:p>
          <a:p>
            <a:pPr algn="ctr"/>
            <a:r>
              <a:rPr lang="en-US" sz="13800" b="1" dirty="0" smtClean="0"/>
              <a:t>9+9+9+9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9231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4+4+4+4+4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4+4+4+4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33546" r="50000" b="36900"/>
          <a:stretch/>
        </p:blipFill>
        <p:spPr>
          <a:xfrm>
            <a:off x="762000" y="900112"/>
            <a:ext cx="7897092" cy="48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" y="6858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smtClean="0"/>
              <a:t>10x9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3" t="27468" r="19546" b="38157"/>
          <a:stretch/>
        </p:blipFill>
        <p:spPr>
          <a:xfrm>
            <a:off x="1981200" y="304800"/>
            <a:ext cx="6241474" cy="61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9x0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0" t="60308" r="26785" b="6579"/>
          <a:stretch/>
        </p:blipFill>
        <p:spPr>
          <a:xfrm rot="5400000">
            <a:off x="2871790" y="-971550"/>
            <a:ext cx="3400424" cy="82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5+5+5+5+5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5+5+5+5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5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35013" r="50000" b="34385"/>
          <a:stretch/>
        </p:blipFill>
        <p:spPr>
          <a:xfrm>
            <a:off x="914399" y="762000"/>
            <a:ext cx="7913033" cy="50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2" t="34175" r="15606" b="40882"/>
          <a:stretch/>
        </p:blipFill>
        <p:spPr>
          <a:xfrm>
            <a:off x="533400" y="838200"/>
            <a:ext cx="8402782" cy="45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9" t="55964" r="13816" b="8068"/>
          <a:stretch/>
        </p:blipFill>
        <p:spPr>
          <a:xfrm>
            <a:off x="378500" y="228600"/>
            <a:ext cx="8798837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9x5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68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smtClean="0"/>
              <a:t>3+3+3+3+3+</a:t>
            </a:r>
          </a:p>
          <a:p>
            <a:pPr algn="ctr"/>
            <a:r>
              <a:rPr lang="en-US" sz="13800" b="1" dirty="0" smtClean="0"/>
              <a:t>3+3+3+3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44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47590" r="15152" b="28934"/>
          <a:stretch/>
        </p:blipFill>
        <p:spPr>
          <a:xfrm>
            <a:off x="533400" y="1143000"/>
            <a:ext cx="8271164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33756" r="15000" b="35642"/>
          <a:stretch/>
        </p:blipFill>
        <p:spPr>
          <a:xfrm>
            <a:off x="762000" y="838200"/>
            <a:ext cx="7772400" cy="49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9" t="46751" r="15759" b="28097"/>
          <a:stretch/>
        </p:blipFill>
        <p:spPr>
          <a:xfrm>
            <a:off x="508635" y="1066800"/>
            <a:ext cx="8413692" cy="47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34385" r="50000" b="35013"/>
          <a:stretch/>
        </p:blipFill>
        <p:spPr>
          <a:xfrm>
            <a:off x="381000" y="759671"/>
            <a:ext cx="8250383" cy="52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smtClean="0"/>
              <a:t>9x10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36061" r="14697" b="34385"/>
          <a:stretch/>
        </p:blipFill>
        <p:spPr>
          <a:xfrm>
            <a:off x="609600" y="838200"/>
            <a:ext cx="7949954" cy="49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9x1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35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47799" r="51061" b="28096"/>
          <a:stretch/>
        </p:blipFill>
        <p:spPr>
          <a:xfrm>
            <a:off x="304800" y="838200"/>
            <a:ext cx="841645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25418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/>
              <a:t>9+9+9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806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/>
              <a:t>2+2+2+2+2+</a:t>
            </a:r>
          </a:p>
          <a:p>
            <a:pPr algn="ctr"/>
            <a:r>
              <a:rPr lang="en-US" sz="13800" b="1" dirty="0" smtClean="0"/>
              <a:t>2+2+2+2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99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69388" r="54394" b="11119"/>
          <a:stretch/>
        </p:blipFill>
        <p:spPr>
          <a:xfrm>
            <a:off x="609600" y="1295400"/>
            <a:ext cx="7417020" cy="39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74" y="685800"/>
            <a:ext cx="8738291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smtClean="0"/>
              <a:t>9+9+9+9+</a:t>
            </a:r>
          </a:p>
          <a:p>
            <a:pPr algn="ctr"/>
            <a:r>
              <a:rPr lang="en-US" sz="16600" b="1" dirty="0" smtClean="0"/>
              <a:t>9+9+9+9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0612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42350" r="51212" b="24114"/>
          <a:stretch/>
        </p:blipFill>
        <p:spPr>
          <a:xfrm>
            <a:off x="1219200" y="609600"/>
            <a:ext cx="7322128" cy="53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5581" r="53485" b="40254"/>
          <a:stretch/>
        </p:blipFill>
        <p:spPr>
          <a:xfrm>
            <a:off x="1600200" y="381000"/>
            <a:ext cx="6761018" cy="6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0" y="1219200"/>
            <a:ext cx="90813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/>
              <a:t>9+9+9+9+9</a:t>
            </a:r>
            <a:r>
              <a:rPr lang="en-US" sz="13800" b="1" dirty="0" smtClean="0"/>
              <a:t>+</a:t>
            </a:r>
          </a:p>
          <a:p>
            <a:pPr algn="ctr"/>
            <a:r>
              <a:rPr lang="en-US" sz="13800" b="1" dirty="0" smtClean="0"/>
              <a:t>9+9+9+9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1057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0" t="28097" r="14849" b="38786"/>
          <a:stretch/>
        </p:blipFill>
        <p:spPr>
          <a:xfrm>
            <a:off x="685800" y="628832"/>
            <a:ext cx="8077200" cy="58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7" y="914400"/>
            <a:ext cx="9097363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/>
              <a:t>10+10+10+10+</a:t>
            </a:r>
            <a:endParaRPr lang="en-US" sz="11500" dirty="0"/>
          </a:p>
          <a:p>
            <a:pPr algn="ctr"/>
            <a:r>
              <a:rPr lang="en-US" sz="11500" b="1" dirty="0"/>
              <a:t>10+10+10</a:t>
            </a:r>
            <a:r>
              <a:rPr lang="en-US" sz="11500" b="1" dirty="0" smtClean="0"/>
              <a:t>+</a:t>
            </a:r>
          </a:p>
          <a:p>
            <a:pPr algn="ctr"/>
            <a:r>
              <a:rPr lang="en-US" sz="11500" b="1" dirty="0" smtClean="0"/>
              <a:t>10+10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1057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26210" r="51061" b="49476"/>
          <a:stretch/>
        </p:blipFill>
        <p:spPr>
          <a:xfrm>
            <a:off x="1143000" y="1295400"/>
            <a:ext cx="7294418" cy="38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939994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/>
              <a:t>9+9</a:t>
            </a:r>
            <a:endParaRPr lang="en-US" sz="40000" dirty="0"/>
          </a:p>
        </p:txBody>
      </p:sp>
    </p:spTree>
    <p:extLst>
      <p:ext uri="{BB962C8B-B14F-4D97-AF65-F5344CB8AC3E}">
        <p14:creationId xmlns:p14="http://schemas.microsoft.com/office/powerpoint/2010/main" val="2739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26210" r="54697" b="44865"/>
          <a:stretch/>
        </p:blipFill>
        <p:spPr>
          <a:xfrm>
            <a:off x="1676400" y="685800"/>
            <a:ext cx="6116782" cy="51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577" y="685800"/>
            <a:ext cx="6599884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smtClean="0"/>
              <a:t>9+9+9+</a:t>
            </a:r>
          </a:p>
          <a:p>
            <a:pPr algn="ctr"/>
            <a:r>
              <a:rPr lang="en-US" sz="16600" b="1" dirty="0" smtClean="0"/>
              <a:t>9+9+9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40576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32079" r="14697" b="35852"/>
          <a:stretch/>
        </p:blipFill>
        <p:spPr>
          <a:xfrm>
            <a:off x="609600" y="630382"/>
            <a:ext cx="8006342" cy="53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62" y="-590193"/>
            <a:ext cx="7896714" cy="7448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smtClean="0"/>
              <a:t>9+9+</a:t>
            </a:r>
          </a:p>
          <a:p>
            <a:pPr algn="ctr"/>
            <a:r>
              <a:rPr lang="en-US" sz="23900" b="1" dirty="0" smtClean="0"/>
              <a:t>9+9+9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7119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4</a:t>
            </a:r>
            <a:r>
              <a:rPr lang="en-US" sz="41300" b="1" dirty="0" smtClean="0"/>
              <a:t>x9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343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8" t="24324" r="15152" b="53039"/>
          <a:stretch/>
        </p:blipFill>
        <p:spPr>
          <a:xfrm>
            <a:off x="457200" y="921327"/>
            <a:ext cx="8368145" cy="41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7258" r="56515" b="39834"/>
          <a:stretch/>
        </p:blipFill>
        <p:spPr>
          <a:xfrm>
            <a:off x="1870364" y="609600"/>
            <a:ext cx="5327073" cy="58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76</Words>
  <Application>Microsoft Office PowerPoint</Application>
  <PresentationFormat>On-screen Show (4:3)</PresentationFormat>
  <Paragraphs>57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Kathryn Breedlove</cp:lastModifiedBy>
  <cp:revision>36</cp:revision>
  <dcterms:created xsi:type="dcterms:W3CDTF">2013-10-21T17:03:37Z</dcterms:created>
  <dcterms:modified xsi:type="dcterms:W3CDTF">2013-11-12T17:55:30Z</dcterms:modified>
</cp:coreProperties>
</file>